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1" r:id="rId2"/>
    <p:sldId id="272" r:id="rId3"/>
    <p:sldId id="273" r:id="rId4"/>
    <p:sldId id="278" r:id="rId5"/>
    <p:sldId id="276" r:id="rId6"/>
    <p:sldId id="258" r:id="rId7"/>
    <p:sldId id="28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0288C-1200-4DED-9E68-E346EDDF6447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63D3E-6647-48ED-BEA8-C029146B97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5629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6106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6233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523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7708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5487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0199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2126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6550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4552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4471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6323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84B71-6120-428D-A74D-FEF8CAB0E436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74822-058A-473E-B78E-1A6F2165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5435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" TargetMode="External"/><Relationship Id="rId2" Type="http://schemas.openxmlformats.org/officeDocument/2006/relationships/hyperlink" Target="http://yandex.ru/clck/jsredir?from=yandex.ru;images/search;images;;&amp;text=&amp;etext=1987.GMH5sV1bDX0-5rADlKu5WKvNAMT5vQtiYPWCIZW0oo2GQBmkdVfjBvgy2Kzfl1N0VsSCw-7lczVkIKhnzvdLTR_sT3jQdoM61hoDNGW4wSo.d616097cd9b5e5fd27e34b5ffbaf71a6c11d75c0&amp;uuid=&amp;state=tid_Wvm4RM28ca_MiO4Ne9osTPtpHS9wicjEF5X7fRziVPIHCd9FyQ,,&amp;data=UlNrNmk5WktYejY4cHFySjRXSWhXTHo5MjNXdHFqWGh2cHQzNl9BQ0tyTDR3T0JWZzhYRm1keEhOWDNRVUdjMERtVk9sQ3c1b05LQjMwWFM5aUhBMEJVaHR6UmtDelEyQnpFRElvUmZFRlp3TmxqdEl6UkxGVjI0My1uSFEweGo4UXZKX1FXWl8yUjV6Qi13Y25BNF95T01PVkZrOVdmTlhsRUgzZDFKM280ZEl6ZHZucll0WFdPYVpDY2toc2d5NzhCR3RXQXhmblks&amp;sign=e43c1d6032e8980b047d10fb5dbd4154&amp;keyno=0&amp;b64e=2&amp;l10n=ru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69776"/>
            <a:ext cx="8928992" cy="66247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 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28662" y="1785926"/>
            <a:ext cx="68580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10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Звуки [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], [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′]. Буквы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П,п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10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557214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Составитель: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Белоносова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Т.В.,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311632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r>
              <a:rPr lang="ru-RU" dirty="0" smtClean="0"/>
              <a:t>то за птица: песен не поет, </a:t>
            </a:r>
            <a:br>
              <a:rPr lang="ru-RU" dirty="0" smtClean="0"/>
            </a:br>
            <a:r>
              <a:rPr lang="ru-RU" dirty="0" smtClean="0"/>
              <a:t>гнезда не вьет, людей и груз везет?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1000099" y="500041"/>
            <a:ext cx="7143801" cy="364333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0" name="Picture 12" descr="MH90023408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714356"/>
            <a:ext cx="30956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214942" y="142852"/>
            <a:ext cx="801688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0" b="1" dirty="0">
                <a:solidFill>
                  <a:srgbClr val="4D4D4D"/>
                </a:solidFill>
              </a:rPr>
              <a:t>,</a:t>
            </a: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1285852" y="4500570"/>
            <a:ext cx="6908800" cy="15748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1428728" y="4643446"/>
            <a:ext cx="6908800" cy="15748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sz="9600" dirty="0" smtClean="0">
                <a:solidFill>
                  <a:schemeClr val="accent2"/>
                </a:solidFill>
              </a:rPr>
              <a:t>п</a:t>
            </a:r>
            <a:r>
              <a:rPr lang="ru-RU" sz="9600" dirty="0" smtClean="0">
                <a:solidFill>
                  <a:srgbClr val="4D4D4D"/>
                </a:solidFill>
              </a:rPr>
              <a:t>ена</a:t>
            </a:r>
            <a:endParaRPr lang="ru-RU" sz="96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128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r>
              <a:rPr lang="ru-RU" dirty="0" smtClean="0"/>
              <a:t>то за птица: песен не поет, </a:t>
            </a:r>
            <a:br>
              <a:rPr lang="ru-RU" dirty="0" smtClean="0"/>
            </a:br>
            <a:r>
              <a:rPr lang="ru-RU" dirty="0" smtClean="0"/>
              <a:t>гнезда не вьет, людей и груз везет?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857224" y="428604"/>
            <a:ext cx="7818437" cy="4378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929190" y="642918"/>
            <a:ext cx="25495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0" b="1" dirty="0">
                <a:solidFill>
                  <a:srgbClr val="4D4D4D"/>
                </a:solidFill>
              </a:rPr>
              <a:t>,,,,</a:t>
            </a:r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1285852" y="4786322"/>
            <a:ext cx="6908800" cy="17272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sz="9600" dirty="0" smtClean="0">
                <a:solidFill>
                  <a:schemeClr val="accent2"/>
                </a:solidFill>
              </a:rPr>
              <a:t>п</a:t>
            </a:r>
            <a:r>
              <a:rPr lang="ru-RU" sz="9600" dirty="0" smtClean="0">
                <a:solidFill>
                  <a:srgbClr val="4D4D4D"/>
                </a:solidFill>
              </a:rPr>
              <a:t>орт</a:t>
            </a:r>
            <a:endParaRPr lang="ru-RU" sz="9600" dirty="0">
              <a:solidFill>
                <a:srgbClr val="4D4D4D"/>
              </a:solidFill>
            </a:endParaRPr>
          </a:p>
        </p:txBody>
      </p:sp>
      <p:pic>
        <p:nvPicPr>
          <p:cNvPr id="17" name="Picture 8" descr="http://mamochki22.ru/forum/uploads/monthly_02_2016/post-3-0-06347000-1454303320_thum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785794"/>
            <a:ext cx="3609498" cy="3429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970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116632"/>
            <a:ext cx="8928992" cy="66247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r>
              <a:rPr lang="ru-RU" dirty="0" smtClean="0"/>
              <a:t>то за птица: песен не поет, </a:t>
            </a:r>
            <a:br>
              <a:rPr lang="ru-RU" dirty="0" smtClean="0"/>
            </a:br>
            <a:r>
              <a:rPr lang="ru-RU" dirty="0" smtClean="0"/>
              <a:t>гнезда не вьет, людей и груз везет?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1000099" y="500041"/>
            <a:ext cx="7215239" cy="378621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0" name="Picture 2" descr="https://fs03.metod-kopilka.ru/images/doc/23/17578/img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571480"/>
            <a:ext cx="4429156" cy="3571900"/>
          </a:xfrm>
          <a:prstGeom prst="rect">
            <a:avLst/>
          </a:prstGeom>
          <a:noFill/>
        </p:spPr>
      </p:pic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1285852" y="4786322"/>
            <a:ext cx="6908800" cy="17272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sz="9600" dirty="0" smtClean="0">
                <a:solidFill>
                  <a:schemeClr val="accent2"/>
                </a:solidFill>
              </a:rPr>
              <a:t>п</a:t>
            </a:r>
            <a:r>
              <a:rPr lang="ru-RU" sz="9600" dirty="0" smtClean="0">
                <a:solidFill>
                  <a:srgbClr val="4D4D4D"/>
                </a:solidFill>
              </a:rPr>
              <a:t>енал</a:t>
            </a:r>
            <a:endParaRPr lang="ru-RU" sz="96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70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0"/>
            <a:ext cx="8928992" cy="66247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</a:t>
            </a:r>
            <a:r>
              <a:rPr lang="ru-RU" dirty="0" smtClean="0"/>
              <a:t>то за птица: песен не поет, </a:t>
            </a:r>
            <a:br>
              <a:rPr lang="ru-RU" dirty="0" smtClean="0"/>
            </a:br>
            <a:r>
              <a:rPr lang="ru-RU" dirty="0" smtClean="0"/>
              <a:t>гнезда не вьет, людей и груз везет?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357158" y="428604"/>
            <a:ext cx="8429684" cy="3929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2" name="Picture 2" descr="https://avatars.mds.yandex.net/get-pdb/1809151/7404c771-5f7f-40f5-a802-9acb9641466a/s1200?webp=fals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500042"/>
            <a:ext cx="7929618" cy="364333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1285852" y="4786322"/>
            <a:ext cx="6908800" cy="17272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sz="9600" dirty="0" smtClean="0">
                <a:solidFill>
                  <a:schemeClr val="accent2"/>
                </a:solidFill>
              </a:rPr>
              <a:t>п</a:t>
            </a:r>
            <a:r>
              <a:rPr lang="ru-RU" sz="9600" dirty="0" smtClean="0">
                <a:solidFill>
                  <a:srgbClr val="4D4D4D"/>
                </a:solidFill>
              </a:rPr>
              <a:t>ластилин</a:t>
            </a:r>
            <a:endParaRPr lang="ru-RU" sz="9600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70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69776"/>
            <a:ext cx="8928992" cy="66247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 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вилка - пилка</a:t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лесенка - песенка</a:t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тир -пир</a:t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лекари -пекари</a:t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лесок -песок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632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69776"/>
            <a:ext cx="8928992" cy="66247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571480"/>
            <a:ext cx="1999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Интернет ресурсы. 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1285860"/>
            <a:ext cx="30718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endParaRPr lang="en-US" b="1" dirty="0" smtClean="0">
              <a:hlinkClick r:id="rId2"/>
            </a:endParaRPr>
          </a:p>
          <a:p>
            <a:pPr fontAlgn="b"/>
            <a:r>
              <a:rPr lang="ru-RU" sz="16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 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infourok.ru</a:t>
            </a:r>
            <a:endParaRPr lang="en-US" sz="1600" u="sng" dirty="0">
              <a:latin typeface="Times New Roman" pitchFamily="18" charset="0"/>
              <a:cs typeface="Times New Roman" pitchFamily="18" charset="0"/>
              <a:hlinkClick r:id="rId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42910" y="2143116"/>
            <a:ext cx="19288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http://nsportal.ru/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632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72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Admin</cp:lastModifiedBy>
  <cp:revision>42</cp:revision>
  <dcterms:created xsi:type="dcterms:W3CDTF">2014-07-21T11:33:17Z</dcterms:created>
  <dcterms:modified xsi:type="dcterms:W3CDTF">2019-12-25T03:16:25Z</dcterms:modified>
</cp:coreProperties>
</file>